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9" r:id="rId4"/>
    <p:sldId id="261" r:id="rId5"/>
    <p:sldId id="258" r:id="rId6"/>
    <p:sldId id="257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172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46C41-7FDB-476B-9706-9C6C47EEDF59}" type="datetimeFigureOut">
              <a:rPr lang="en-US" smtClean="0"/>
              <a:t>1/21/2025</a:t>
            </a:fld>
            <a:endParaRPr lang="en-IN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CB307-DA14-4F49-A5F4-4814973121EB}" type="slidenum">
              <a:rPr lang="en-IN" smtClean="0"/>
              <a:t>‹#›</a:t>
            </a:fld>
            <a:endParaRPr lang="en-IN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46C41-7FDB-476B-9706-9C6C47EEDF59}" type="datetimeFigureOut">
              <a:rPr lang="en-US" smtClean="0"/>
              <a:t>1/21/2025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CB307-DA14-4F49-A5F4-4814973121E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46C41-7FDB-476B-9706-9C6C47EEDF59}" type="datetimeFigureOut">
              <a:rPr lang="en-US" smtClean="0"/>
              <a:t>1/21/2025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CB307-DA14-4F49-A5F4-4814973121E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46C41-7FDB-476B-9706-9C6C47EEDF59}" type="datetimeFigureOut">
              <a:rPr lang="en-US" smtClean="0"/>
              <a:t>1/21/2025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CB307-DA14-4F49-A5F4-4814973121E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46C41-7FDB-476B-9706-9C6C47EEDF59}" type="datetimeFigureOut">
              <a:rPr lang="en-US" smtClean="0"/>
              <a:t>1/21/2025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CB307-DA14-4F49-A5F4-4814973121EB}" type="slidenum">
              <a:rPr lang="en-IN" smtClean="0"/>
              <a:t>‹#›</a:t>
            </a:fld>
            <a:endParaRPr lang="en-IN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46C41-7FDB-476B-9706-9C6C47EEDF59}" type="datetimeFigureOut">
              <a:rPr lang="en-US" smtClean="0"/>
              <a:t>1/21/2025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CB307-DA14-4F49-A5F4-4814973121E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46C41-7FDB-476B-9706-9C6C47EEDF59}" type="datetimeFigureOut">
              <a:rPr lang="en-US" smtClean="0"/>
              <a:t>1/21/2025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CB307-DA14-4F49-A5F4-4814973121EB}" type="slidenum">
              <a:rPr lang="en-IN" smtClean="0"/>
              <a:t>‹#›</a:t>
            </a:fld>
            <a:endParaRPr lang="en-IN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46C41-7FDB-476B-9706-9C6C47EEDF59}" type="datetimeFigureOut">
              <a:rPr lang="en-US" smtClean="0"/>
              <a:t>1/21/2025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CB307-DA14-4F49-A5F4-4814973121E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46C41-7FDB-476B-9706-9C6C47EEDF59}" type="datetimeFigureOut">
              <a:rPr lang="en-US" smtClean="0"/>
              <a:t>1/21/2025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CB307-DA14-4F49-A5F4-4814973121E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46C41-7FDB-476B-9706-9C6C47EEDF59}" type="datetimeFigureOut">
              <a:rPr lang="en-US" smtClean="0"/>
              <a:t>1/21/2025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CB307-DA14-4F49-A5F4-4814973121E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/>
          <a:p>
            <a:fld id="{0BF46C41-7FDB-476B-9706-9C6C47EEDF59}" type="datetimeFigureOut">
              <a:rPr lang="en-US" smtClean="0"/>
              <a:t>1/21/2025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/>
          <a:p>
            <a:fld id="{EBFCB307-DA14-4F49-A5F4-4814973121E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BF46C41-7FDB-476B-9706-9C6C47EEDF59}" type="datetimeFigureOut">
              <a:rPr lang="en-US" smtClean="0"/>
              <a:t>1/21/2025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EBFCB307-DA14-4F49-A5F4-4814973121EB}" type="slidenum">
              <a:rPr lang="en-IN" smtClean="0"/>
              <a:t>‹#›</a:t>
            </a:fld>
            <a:endParaRPr lang="en-IN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ESSAR GROUP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en-US" sz="2800" dirty="0"/>
              <a:t>DR. SRINIBASH DASH</a:t>
            </a:r>
          </a:p>
          <a:p>
            <a:pPr algn="ctr"/>
            <a:r>
              <a:rPr lang="en-US" sz="2800" dirty="0"/>
              <a:t>Associate professor &amp; Head</a:t>
            </a:r>
          </a:p>
          <a:p>
            <a:pPr algn="ctr"/>
            <a:r>
              <a:rPr lang="en-US" sz="2800" dirty="0"/>
              <a:t>School of Management</a:t>
            </a:r>
          </a:p>
          <a:p>
            <a:pPr algn="ctr"/>
            <a:r>
              <a:rPr lang="en-US" sz="2800" dirty="0"/>
              <a:t>SBP,GMU</a:t>
            </a:r>
            <a:endParaRPr lang="en-IN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About us</a:t>
            </a:r>
            <a:br>
              <a:rPr lang="en-US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Committed to innovative growth, </a:t>
            </a:r>
            <a:r>
              <a:rPr lang="en-IN" dirty="0" err="1"/>
              <a:t>Essar</a:t>
            </a:r>
            <a:r>
              <a:rPr lang="en-IN" dirty="0"/>
              <a:t> speaks the new language of success. The company has judiciously invested in the commodity, annuity and services businesses</a:t>
            </a:r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Mission 	</a:t>
            </a:r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/>
              <a:t>vision</a:t>
            </a:r>
            <a:endParaRPr lang="en-IN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IN" dirty="0"/>
              <a:t>We are committed to innovative growth, through our personal passion, reinforced by a professional mindset, creating value for all those we touch.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IN" dirty="0"/>
              <a:t>We will be a respected global entrepreneur, through the power of positive action. 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10" name="Content Placeholder 9" descr="slide-4-72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158" y="500042"/>
            <a:ext cx="8786842" cy="6357958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5" name="Content Placeholder 4" descr="slide-5-72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158" y="500042"/>
            <a:ext cx="8786842" cy="6500858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5" name="Content Placeholder 4" descr="slide-6-728 (1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158" y="428604"/>
            <a:ext cx="8786842" cy="5927746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4" name="Content Placeholder 4" descr="Thank-u-for-sharing-oursmsbook.com_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08772" y="1784350"/>
            <a:ext cx="6383655" cy="45720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23</TotalTime>
  <Words>89</Words>
  <Application>Microsoft Office PowerPoint</Application>
  <PresentationFormat>On-screen Show (4:3)</PresentationFormat>
  <Paragraphs>11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Consolas</vt:lpstr>
      <vt:lpstr>Corbel</vt:lpstr>
      <vt:lpstr>Wingdings</vt:lpstr>
      <vt:lpstr>Wingdings 2</vt:lpstr>
      <vt:lpstr>Wingdings 3</vt:lpstr>
      <vt:lpstr>Metro</vt:lpstr>
      <vt:lpstr>ESSAR GROUP</vt:lpstr>
      <vt:lpstr>About us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ESSAR GROUP</dc:title>
  <dc:creator>RAJ@haresh</dc:creator>
  <cp:lastModifiedBy>OWNER</cp:lastModifiedBy>
  <cp:revision>4</cp:revision>
  <dcterms:created xsi:type="dcterms:W3CDTF">2013-09-24T10:21:14Z</dcterms:created>
  <dcterms:modified xsi:type="dcterms:W3CDTF">2025-01-21T01:57:27Z</dcterms:modified>
</cp:coreProperties>
</file>