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58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F46C41-7FDB-476B-9706-9C6C47EEDF59}" type="datetimeFigureOut">
              <a:rPr lang="en-US" smtClean="0"/>
              <a:t>1/21/2025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BFCB307-DA14-4F49-A5F4-4814973121EB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ESSAR GROUP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dirty="0"/>
              <a:t>DR. SRINIBASH DASH</a:t>
            </a:r>
          </a:p>
          <a:p>
            <a:pPr algn="ctr"/>
            <a:r>
              <a:rPr lang="en-US" sz="2800" dirty="0"/>
              <a:t>Associate professor &amp; Head</a:t>
            </a:r>
          </a:p>
          <a:p>
            <a:pPr algn="ctr"/>
            <a:r>
              <a:rPr lang="en-US" sz="2800" dirty="0"/>
              <a:t>School of Management</a:t>
            </a:r>
          </a:p>
          <a:p>
            <a:pPr algn="ctr"/>
            <a:r>
              <a:rPr lang="en-US" sz="2800" dirty="0"/>
              <a:t>SBP,GMU</a:t>
            </a:r>
            <a:endParaRPr lang="en-I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Committed to innovative growth, </a:t>
            </a:r>
            <a:r>
              <a:rPr lang="en-IN" dirty="0" err="1"/>
              <a:t>Essar</a:t>
            </a:r>
            <a:r>
              <a:rPr lang="en-IN" dirty="0"/>
              <a:t> speaks the new language of success. The company has judiciously invested in the commodity, annuity and services businesses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Mission 	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vision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IN" dirty="0"/>
              <a:t>We are committed to innovative growth, through our personal passion, reinforced by a professional mindset, creating value for all those we touch.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We will be a respected global entrepreneur, through the power of positive action.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" name="Content Placeholder 9" descr="slide-4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786842" cy="635795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 descr="slide-5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786842" cy="650085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 descr="slide-6-728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8786842" cy="592774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4" descr="Thank-u-for-sharing-oursmsbook.com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8772" y="1784350"/>
            <a:ext cx="6383655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89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Consolas</vt:lpstr>
      <vt:lpstr>Corbel</vt:lpstr>
      <vt:lpstr>Wingdings</vt:lpstr>
      <vt:lpstr>Wingdings 2</vt:lpstr>
      <vt:lpstr>Wingdings 3</vt:lpstr>
      <vt:lpstr>Metro</vt:lpstr>
      <vt:lpstr>ESSAR GROUP</vt:lpstr>
      <vt:lpstr>About us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ESSAR GROUP</dc:title>
  <dc:creator>RAJ@haresh</dc:creator>
  <cp:lastModifiedBy>OWNER</cp:lastModifiedBy>
  <cp:revision>4</cp:revision>
  <dcterms:created xsi:type="dcterms:W3CDTF">2013-09-24T10:21:14Z</dcterms:created>
  <dcterms:modified xsi:type="dcterms:W3CDTF">2025-01-21T01:57:27Z</dcterms:modified>
</cp:coreProperties>
</file>